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S2-2200486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4.5 TUs 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67577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SA2#149E </a:t>
            </a:r>
            <a:r>
              <a:rPr lang="en-US" altLang="de-DE" sz="2800" b="1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RAN impacts or dependencies identified for Key Issue ….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…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(SA2#150E)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last e-meeting for any new Key Issue, solutions for all Key Issues </a:t>
            </a: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</a:t>
            </a:r>
            <a:r>
              <a:rPr lang="en-US" sz="1050" u="sng" dirty="0"/>
              <a:t>Potentially the </a:t>
            </a:r>
            <a:r>
              <a:rPr lang="en-US" sz="1050" dirty="0"/>
              <a:t>last e-meeting for any new solution, start the initial evaluation, TR for information.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 SA2#153-E, 1 TU assigned, solution evaluation and conclusion, update of normative WID if needed, TR for approval (TBD if done at #152).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821731"/>
            <a:ext cx="8946228" cy="101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FS_eNPN_Ph2 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TR Scope, Architectural Assumption,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kern="0" dirty="0">
                <a:ea typeface="+mn-ea"/>
                <a:cs typeface="+mn-cs"/>
              </a:rPr>
              <a:t>RAN impacts and dependencies:</a:t>
            </a:r>
            <a:endParaRPr lang="de-DE" sz="22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RAN impacts identified on </a:t>
            </a:r>
            <a:r>
              <a:rPr lang="en-US" sz="1100" kern="0" dirty="0" err="1"/>
              <a:t>xyz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3833269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43052</TotalTime>
  <Words>368</Words>
  <Application>Microsoft Office PowerPoint</Application>
  <PresentationFormat>On-screen Show (4:3)</PresentationFormat>
  <Paragraphs>75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FS_eNPN_Ph2 Status Report</vt:lpstr>
      <vt:lpstr>FS_eNPN_Ph2 status after SA2#149E (1/2)</vt:lpstr>
      <vt:lpstr>FS_eNPN_Ph2 status after SA2#149E (2/2)</vt:lpstr>
      <vt:lpstr>FS_eNPN_Ph2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1835</cp:revision>
  <dcterms:created xsi:type="dcterms:W3CDTF">2008-08-30T09:32:10Z</dcterms:created>
  <dcterms:modified xsi:type="dcterms:W3CDTF">2022-01-28T14:58:44Z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